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84"/>
  </p:notesMasterIdLst>
  <p:sldIdLst>
    <p:sldId id="593" r:id="rId2"/>
    <p:sldId id="594" r:id="rId3"/>
    <p:sldId id="597" r:id="rId4"/>
    <p:sldId id="596" r:id="rId5"/>
    <p:sldId id="595" r:id="rId6"/>
    <p:sldId id="599" r:id="rId7"/>
    <p:sldId id="591" r:id="rId8"/>
    <p:sldId id="592" r:id="rId9"/>
    <p:sldId id="600" r:id="rId10"/>
    <p:sldId id="601" r:id="rId11"/>
    <p:sldId id="602" r:id="rId12"/>
    <p:sldId id="606" r:id="rId13"/>
    <p:sldId id="605" r:id="rId14"/>
    <p:sldId id="604" r:id="rId15"/>
    <p:sldId id="603" r:id="rId16"/>
    <p:sldId id="607" r:id="rId17"/>
    <p:sldId id="608" r:id="rId18"/>
    <p:sldId id="609" r:id="rId19"/>
    <p:sldId id="610" r:id="rId20"/>
    <p:sldId id="611" r:id="rId21"/>
    <p:sldId id="612" r:id="rId22"/>
    <p:sldId id="613" r:id="rId23"/>
    <p:sldId id="614" r:id="rId24"/>
    <p:sldId id="615" r:id="rId25"/>
    <p:sldId id="616" r:id="rId26"/>
    <p:sldId id="617" r:id="rId27"/>
    <p:sldId id="619" r:id="rId28"/>
    <p:sldId id="618" r:id="rId29"/>
    <p:sldId id="622" r:id="rId30"/>
    <p:sldId id="620" r:id="rId31"/>
    <p:sldId id="621" r:id="rId32"/>
    <p:sldId id="626" r:id="rId33"/>
    <p:sldId id="625" r:id="rId34"/>
    <p:sldId id="623" r:id="rId35"/>
    <p:sldId id="624" r:id="rId36"/>
    <p:sldId id="627" r:id="rId37"/>
    <p:sldId id="628" r:id="rId38"/>
    <p:sldId id="629" r:id="rId39"/>
    <p:sldId id="630" r:id="rId40"/>
    <p:sldId id="631" r:id="rId41"/>
    <p:sldId id="632" r:id="rId42"/>
    <p:sldId id="633" r:id="rId43"/>
    <p:sldId id="650" r:id="rId44"/>
    <p:sldId id="657" r:id="rId45"/>
    <p:sldId id="656" r:id="rId46"/>
    <p:sldId id="655" r:id="rId47"/>
    <p:sldId id="654" r:id="rId48"/>
    <p:sldId id="658" r:id="rId49"/>
    <p:sldId id="663" r:id="rId50"/>
    <p:sldId id="662" r:id="rId51"/>
    <p:sldId id="661" r:id="rId52"/>
    <p:sldId id="660" r:id="rId53"/>
    <p:sldId id="659" r:id="rId54"/>
    <p:sldId id="667" r:id="rId55"/>
    <p:sldId id="666" r:id="rId56"/>
    <p:sldId id="665" r:id="rId57"/>
    <p:sldId id="664" r:id="rId58"/>
    <p:sldId id="706" r:id="rId59"/>
    <p:sldId id="712" r:id="rId60"/>
    <p:sldId id="711" r:id="rId61"/>
    <p:sldId id="710" r:id="rId62"/>
    <p:sldId id="714" r:id="rId63"/>
    <p:sldId id="713" r:id="rId64"/>
    <p:sldId id="715" r:id="rId65"/>
    <p:sldId id="709" r:id="rId66"/>
    <p:sldId id="708" r:id="rId67"/>
    <p:sldId id="717" r:id="rId68"/>
    <p:sldId id="716" r:id="rId69"/>
    <p:sldId id="707" r:id="rId70"/>
    <p:sldId id="721" r:id="rId71"/>
    <p:sldId id="720" r:id="rId72"/>
    <p:sldId id="719" r:id="rId73"/>
    <p:sldId id="726" r:id="rId74"/>
    <p:sldId id="725" r:id="rId75"/>
    <p:sldId id="724" r:id="rId76"/>
    <p:sldId id="723" r:id="rId77"/>
    <p:sldId id="718" r:id="rId78"/>
    <p:sldId id="731" r:id="rId79"/>
    <p:sldId id="730" r:id="rId80"/>
    <p:sldId id="729" r:id="rId81"/>
    <p:sldId id="728" r:id="rId82"/>
    <p:sldId id="727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91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5.jpe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5.jpe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5C663-5123-4122-902C-AB9D64005A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r="715" b="73520"/>
          <a:stretch/>
        </p:blipFill>
        <p:spPr>
          <a:xfrm>
            <a:off x="1179238" y="0"/>
            <a:ext cx="6785525" cy="20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00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5A464F-8A59-4ACD-AC12-F981B9172A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0" r="24633" b="33200"/>
          <a:stretch/>
        </p:blipFill>
        <p:spPr>
          <a:xfrm>
            <a:off x="-11" y="731520"/>
            <a:ext cx="5150876" cy="25256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D258E-00A6-4BC5-B62B-1A985B53E6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0" r="715" b="18080"/>
          <a:stretch/>
        </p:blipFill>
        <p:spPr>
          <a:xfrm>
            <a:off x="1179238" y="0"/>
            <a:ext cx="6785525" cy="54474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C24F882-E13C-4317-82D8-AC276BFB8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6774" b="22137"/>
          <a:stretch/>
        </p:blipFill>
        <p:spPr bwMode="auto">
          <a:xfrm>
            <a:off x="1737360" y="1737360"/>
            <a:ext cx="7292342" cy="4963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3D3C1-5523-4E28-9CCF-32C932DC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2824" r="48551" b="86960"/>
          <a:stretch/>
        </p:blipFill>
        <p:spPr>
          <a:xfrm>
            <a:off x="5394960" y="731520"/>
            <a:ext cx="3219681" cy="903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A8684-522F-4DFE-9100-79EB33683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923" t="9329" r="6919" b="85851"/>
          <a:stretch/>
        </p:blipFill>
        <p:spPr>
          <a:xfrm>
            <a:off x="457200" y="5943600"/>
            <a:ext cx="1127959" cy="245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53016-AFD3-4EA7-98DC-8EB28ADFDF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67360" r="74530" b="28181"/>
          <a:stretch/>
        </p:blipFill>
        <p:spPr>
          <a:xfrm>
            <a:off x="91440" y="3474720"/>
            <a:ext cx="1493719" cy="394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F5293-CC12-46B6-93FD-CC88ECCA12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577" t="11386"/>
          <a:stretch/>
        </p:blipFill>
        <p:spPr>
          <a:xfrm>
            <a:off x="91440" y="3931920"/>
            <a:ext cx="1661907" cy="3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6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BD463-6DA3-4408-BA09-3756FED44F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164" r="-1702" b="75760"/>
          <a:stretch/>
        </p:blipFill>
        <p:spPr>
          <a:xfrm>
            <a:off x="1096593" y="0"/>
            <a:ext cx="6950814" cy="18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1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BD463-6DA3-4408-BA09-3756FED44F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164" r="-1702" b="75760"/>
          <a:stretch/>
        </p:blipFill>
        <p:spPr>
          <a:xfrm>
            <a:off x="1096593" y="0"/>
            <a:ext cx="6950814" cy="18638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C5B8843-F0A1-4050-9795-8E7DE27A7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3" r="2102" b="22403"/>
          <a:stretch/>
        </p:blipFill>
        <p:spPr bwMode="auto">
          <a:xfrm>
            <a:off x="368539" y="1920240"/>
            <a:ext cx="8406922" cy="156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712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BD463-6DA3-4408-BA09-3756FED44F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164" r="-1702" b="75760"/>
          <a:stretch/>
        </p:blipFill>
        <p:spPr>
          <a:xfrm>
            <a:off x="1096593" y="0"/>
            <a:ext cx="6950814" cy="18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FFBF0-BEEA-43FC-9DA4-758BA6875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72" r="1100"/>
          <a:stretch/>
        </p:blipFill>
        <p:spPr>
          <a:xfrm>
            <a:off x="1165231" y="3566160"/>
            <a:ext cx="6813539" cy="99192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C5B8843-F0A1-4050-9795-8E7DE27A7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3" r="2102" b="22403"/>
          <a:stretch/>
        </p:blipFill>
        <p:spPr bwMode="auto">
          <a:xfrm>
            <a:off x="368539" y="1920240"/>
            <a:ext cx="8406922" cy="156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8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BD463-6DA3-4408-BA09-3756FED44F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164" r="-1702" b="75760"/>
          <a:stretch/>
        </p:blipFill>
        <p:spPr>
          <a:xfrm>
            <a:off x="1096593" y="0"/>
            <a:ext cx="6950814" cy="18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FFBF0-BEEA-43FC-9DA4-758BA6875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72" r="1100"/>
          <a:stretch/>
        </p:blipFill>
        <p:spPr>
          <a:xfrm>
            <a:off x="1165231" y="3566160"/>
            <a:ext cx="6813539" cy="991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39A2A-572F-4126-80B6-41335CD2F8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4" r="2230" b="28720"/>
          <a:stretch/>
        </p:blipFill>
        <p:spPr>
          <a:xfrm>
            <a:off x="1231010" y="4572000"/>
            <a:ext cx="6681980" cy="221923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C5B8843-F0A1-4050-9795-8E7DE27A7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3" r="2102" b="22403"/>
          <a:stretch/>
        </p:blipFill>
        <p:spPr bwMode="auto">
          <a:xfrm>
            <a:off x="368539" y="1920240"/>
            <a:ext cx="8406922" cy="156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188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A8F3493-A4C4-4C06-AF79-E5E738C98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8" y="457200"/>
            <a:ext cx="8729905" cy="63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8FD536-AFCA-4B35-A638-AE3C7A6C1423}"/>
              </a:ext>
            </a:extLst>
          </p:cNvPr>
          <p:cNvSpPr txBox="1"/>
          <p:nvPr/>
        </p:nvSpPr>
        <p:spPr>
          <a:xfrm>
            <a:off x="6126480" y="1554480"/>
            <a:ext cx="6431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L(</a:t>
            </a:r>
            <a:r>
              <a:rPr lang="el-GR" sz="2400" dirty="0"/>
              <a:t>λ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FBF24-769E-4B52-90F2-389FC91AE4D2}"/>
              </a:ext>
            </a:extLst>
          </p:cNvPr>
          <p:cNvSpPr txBox="1"/>
          <p:nvPr/>
        </p:nvSpPr>
        <p:spPr>
          <a:xfrm>
            <a:off x="3017520" y="73152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M(</a:t>
            </a:r>
            <a:r>
              <a:rPr lang="el-GR" sz="2400" dirty="0"/>
              <a:t>λ</a:t>
            </a:r>
            <a:r>
              <a:rPr lang="en-US" sz="2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B2D60-D2BD-415D-857C-0B9D917B6737}"/>
              </a:ext>
            </a:extLst>
          </p:cNvPr>
          <p:cNvSpPr txBox="1"/>
          <p:nvPr/>
        </p:nvSpPr>
        <p:spPr>
          <a:xfrm>
            <a:off x="1920240" y="1188720"/>
            <a:ext cx="65434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S(</a:t>
            </a:r>
            <a:r>
              <a:rPr lang="el-GR" sz="2400" dirty="0"/>
              <a:t>λ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64075-85DE-4631-9413-DC0F987B20F3}"/>
              </a:ext>
            </a:extLst>
          </p:cNvPr>
          <p:cNvSpPr txBox="1"/>
          <p:nvPr/>
        </p:nvSpPr>
        <p:spPr>
          <a:xfrm>
            <a:off x="5301695" y="155448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44FDA-B661-491F-A94A-FE686D132404}"/>
              </a:ext>
            </a:extLst>
          </p:cNvPr>
          <p:cNvSpPr txBox="1"/>
          <p:nvPr/>
        </p:nvSpPr>
        <p:spPr>
          <a:xfrm>
            <a:off x="3474720" y="1554480"/>
            <a:ext cx="5549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28FC1-B2A6-49EE-AB96-7F6EC2FCA0E6}"/>
              </a:ext>
            </a:extLst>
          </p:cNvPr>
          <p:cNvSpPr txBox="1"/>
          <p:nvPr/>
        </p:nvSpPr>
        <p:spPr>
          <a:xfrm>
            <a:off x="1920240" y="1554480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41057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9B554-14DC-4727-9227-0348770B8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0" r="5788" b="3520"/>
          <a:stretch/>
        </p:blipFill>
        <p:spPr>
          <a:xfrm>
            <a:off x="1352592" y="91440"/>
            <a:ext cx="6438817" cy="8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6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9B554-14DC-4727-9227-0348770B8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0" r="5788" b="3520"/>
          <a:stretch/>
        </p:blipFill>
        <p:spPr>
          <a:xfrm>
            <a:off x="1352592" y="91440"/>
            <a:ext cx="6438817" cy="891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CA757-4A89-4FD8-80F6-1142A227CE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" r="5063" b="89200"/>
          <a:stretch/>
        </p:blipFill>
        <p:spPr>
          <a:xfrm>
            <a:off x="1327817" y="1005840"/>
            <a:ext cx="6488366" cy="6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43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9B554-14DC-4727-9227-0348770B8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0" r="5788" b="3520"/>
          <a:stretch/>
        </p:blipFill>
        <p:spPr>
          <a:xfrm>
            <a:off x="1352592" y="91440"/>
            <a:ext cx="6438817" cy="891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CA757-4A89-4FD8-80F6-1142A227CE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" r="5063" b="89200"/>
          <a:stretch/>
        </p:blipFill>
        <p:spPr>
          <a:xfrm>
            <a:off x="1327817" y="1005840"/>
            <a:ext cx="6488366" cy="693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34EA6-0046-4B67-84B3-C1B0F946C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7999" r="76"/>
          <a:stretch/>
        </p:blipFill>
        <p:spPr>
          <a:xfrm>
            <a:off x="1228223" y="1737360"/>
            <a:ext cx="6687555" cy="10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1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9B554-14DC-4727-9227-0348770B8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0" r="5788" b="3520"/>
          <a:stretch/>
        </p:blipFill>
        <p:spPr>
          <a:xfrm>
            <a:off x="1352592" y="91440"/>
            <a:ext cx="6438817" cy="891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CA757-4A89-4FD8-80F6-1142A227CE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" r="5063" b="89200"/>
          <a:stretch/>
        </p:blipFill>
        <p:spPr>
          <a:xfrm>
            <a:off x="1327817" y="1005840"/>
            <a:ext cx="6488366" cy="693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34EA6-0046-4B67-84B3-C1B0F946C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7999" r="76"/>
          <a:stretch/>
        </p:blipFill>
        <p:spPr>
          <a:xfrm>
            <a:off x="1228223" y="1737360"/>
            <a:ext cx="6687555" cy="1040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FA690-FE4D-446A-BAEE-BDD84855DC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8000" r="22428" b="5187"/>
          <a:stretch/>
        </p:blipFill>
        <p:spPr>
          <a:xfrm rot="-5400000">
            <a:off x="2522814" y="1474983"/>
            <a:ext cx="4098373" cy="65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5C663-5123-4122-902C-AB9D64005A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r="715" b="73520"/>
          <a:stretch/>
        </p:blipFill>
        <p:spPr>
          <a:xfrm>
            <a:off x="1179238" y="0"/>
            <a:ext cx="6785525" cy="2030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76CF0-0B47-4D70-8513-DE44909F3C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600" r="1440" b="34320"/>
          <a:stretch/>
        </p:blipFill>
        <p:spPr>
          <a:xfrm>
            <a:off x="1203978" y="2011680"/>
            <a:ext cx="6736045" cy="8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1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9CA259-FC89-4148-8AFF-6F391F401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43" b="68514"/>
          <a:stretch/>
        </p:blipFill>
        <p:spPr>
          <a:xfrm>
            <a:off x="1524237" y="91440"/>
            <a:ext cx="6095526" cy="9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F71FA-88C9-4EC3-832C-0991399C0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7" r="4339" b="22560"/>
          <a:stretch/>
        </p:blipFill>
        <p:spPr>
          <a:xfrm>
            <a:off x="1303076" y="1188720"/>
            <a:ext cx="6537848" cy="1928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CA259-FC89-4148-8AFF-6F391F401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43" b="68514"/>
          <a:stretch/>
        </p:blipFill>
        <p:spPr>
          <a:xfrm>
            <a:off x="1524237" y="91440"/>
            <a:ext cx="6095526" cy="9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6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EF78C-E3DE-4EED-BD92-F76E15D8D7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715" b="78000"/>
          <a:stretch/>
        </p:blipFill>
        <p:spPr>
          <a:xfrm>
            <a:off x="1179238" y="91430"/>
            <a:ext cx="6785525" cy="15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48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9458AC-728E-4DFB-B60B-FDFCDAD8E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65173" r="4207" b="-91"/>
          <a:stretch/>
        </p:blipFill>
        <p:spPr>
          <a:xfrm>
            <a:off x="4639657" y="1554480"/>
            <a:ext cx="3881454" cy="13518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CEF78C-E3DE-4EED-BD92-F76E15D8D7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715" b="78000"/>
          <a:stretch/>
        </p:blipFill>
        <p:spPr>
          <a:xfrm>
            <a:off x="1179238" y="91430"/>
            <a:ext cx="6785525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98D3B-0B4A-48B8-8375-578E874D1D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0" t="23719" r="2103" b="60015"/>
          <a:stretch/>
        </p:blipFill>
        <p:spPr>
          <a:xfrm>
            <a:off x="548638" y="1645920"/>
            <a:ext cx="4057257" cy="1227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773CD-6C66-434A-AE47-FADBE51EAF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2310"/>
          <a:stretch/>
        </p:blipFill>
        <p:spPr>
          <a:xfrm>
            <a:off x="2194560" y="1737360"/>
            <a:ext cx="680320" cy="49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B83C1-A6A5-4081-81F1-1782A774E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28"/>
          <a:stretch/>
        </p:blipFill>
        <p:spPr>
          <a:xfrm>
            <a:off x="5760720" y="1737360"/>
            <a:ext cx="832209" cy="499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322F2-5B61-4352-9CB9-0308C7BA0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1" r="2103" b="33335"/>
          <a:stretch/>
        </p:blipFill>
        <p:spPr>
          <a:xfrm>
            <a:off x="548640" y="3017520"/>
            <a:ext cx="4044133" cy="1419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224B8-7BE3-44B9-B7A3-186FBFE638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24" t="72498" r="40387" b="12503"/>
          <a:stretch/>
        </p:blipFill>
        <p:spPr>
          <a:xfrm>
            <a:off x="2286000" y="4206240"/>
            <a:ext cx="345645" cy="230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0A34CF-AF48-4403-83B2-E772C1416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743200"/>
            <a:ext cx="347502" cy="231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14CAD4-AAA9-473F-BD12-8B51B249F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360" y="2743200"/>
            <a:ext cx="347502" cy="231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DB1B2-5BC7-4A84-9A7A-5B9132CD57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750" t="32502" r="14375" b="32501"/>
          <a:stretch/>
        </p:blipFill>
        <p:spPr>
          <a:xfrm>
            <a:off x="2834640" y="3200400"/>
            <a:ext cx="806505" cy="5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8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9458AC-728E-4DFB-B60B-FDFCDAD8E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65173" r="4207" b="-91"/>
          <a:stretch/>
        </p:blipFill>
        <p:spPr>
          <a:xfrm>
            <a:off x="4639657" y="1554480"/>
            <a:ext cx="3881454" cy="13518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CEF78C-E3DE-4EED-BD92-F76E15D8D7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715" b="78000"/>
          <a:stretch/>
        </p:blipFill>
        <p:spPr>
          <a:xfrm>
            <a:off x="1179238" y="91430"/>
            <a:ext cx="6785525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98D3B-0B4A-48B8-8375-578E874D1D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0" t="23719" r="2103" b="60015"/>
          <a:stretch/>
        </p:blipFill>
        <p:spPr>
          <a:xfrm>
            <a:off x="548638" y="1645920"/>
            <a:ext cx="4057257" cy="1227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773CD-6C66-434A-AE47-FADBE51EAF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2310"/>
          <a:stretch/>
        </p:blipFill>
        <p:spPr>
          <a:xfrm>
            <a:off x="2194560" y="1737360"/>
            <a:ext cx="680320" cy="49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B83C1-A6A5-4081-81F1-1782A774E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28"/>
          <a:stretch/>
        </p:blipFill>
        <p:spPr>
          <a:xfrm>
            <a:off x="5760720" y="1737360"/>
            <a:ext cx="832209" cy="499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322F2-5B61-4352-9CB9-0308C7BA0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1" r="2103" b="33335"/>
          <a:stretch/>
        </p:blipFill>
        <p:spPr>
          <a:xfrm>
            <a:off x="548640" y="3017520"/>
            <a:ext cx="4044133" cy="1419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224B8-7BE3-44B9-B7A3-186FBFE638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24" t="72498" r="40387" b="12503"/>
          <a:stretch/>
        </p:blipFill>
        <p:spPr>
          <a:xfrm>
            <a:off x="2286000" y="4206240"/>
            <a:ext cx="345645" cy="230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0A34CF-AF48-4403-83B2-E772C1416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743200"/>
            <a:ext cx="347502" cy="231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14CAD4-AAA9-473F-BD12-8B51B249F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360" y="2743200"/>
            <a:ext cx="347502" cy="231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DB1B2-5BC7-4A84-9A7A-5B9132CD57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750" t="32502" r="14375" b="32501"/>
          <a:stretch/>
        </p:blipFill>
        <p:spPr>
          <a:xfrm>
            <a:off x="2834640" y="3200400"/>
            <a:ext cx="806505" cy="537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58A9D2-C857-4F7D-A1E0-46F5B60B02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237" r="714" b="59848"/>
          <a:stretch/>
        </p:blipFill>
        <p:spPr>
          <a:xfrm>
            <a:off x="274320" y="4572000"/>
            <a:ext cx="6785525" cy="5230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9D958-1618-4190-AE18-A0AFE652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082" r="72234" b="61371"/>
          <a:stretch/>
        </p:blipFill>
        <p:spPr>
          <a:xfrm>
            <a:off x="7040880" y="4709160"/>
            <a:ext cx="1870537" cy="4317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EF168A-B9F2-47EF-92C6-7119D28A8D0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584" t="1808" r="6158" b="61384"/>
          <a:stretch/>
        </p:blipFill>
        <p:spPr>
          <a:xfrm>
            <a:off x="1955069" y="5212080"/>
            <a:ext cx="5233863" cy="57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77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9458AC-728E-4DFB-B60B-FDFCDAD8E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65173" r="4207" b="-91"/>
          <a:stretch/>
        </p:blipFill>
        <p:spPr>
          <a:xfrm>
            <a:off x="4639657" y="1554480"/>
            <a:ext cx="3881454" cy="13518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CEF78C-E3DE-4EED-BD92-F76E15D8D7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715" b="78000"/>
          <a:stretch/>
        </p:blipFill>
        <p:spPr>
          <a:xfrm>
            <a:off x="1179238" y="91430"/>
            <a:ext cx="6785525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98D3B-0B4A-48B8-8375-578E874D1D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0" t="23719" r="2103" b="60015"/>
          <a:stretch/>
        </p:blipFill>
        <p:spPr>
          <a:xfrm>
            <a:off x="548638" y="1645920"/>
            <a:ext cx="4057257" cy="1227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773CD-6C66-434A-AE47-FADBE51EAF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2310"/>
          <a:stretch/>
        </p:blipFill>
        <p:spPr>
          <a:xfrm>
            <a:off x="2194560" y="1737360"/>
            <a:ext cx="680320" cy="49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B83C1-A6A5-4081-81F1-1782A774E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28"/>
          <a:stretch/>
        </p:blipFill>
        <p:spPr>
          <a:xfrm>
            <a:off x="5760720" y="1737360"/>
            <a:ext cx="832209" cy="499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322F2-5B61-4352-9CB9-0308C7BA0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1" r="2103" b="33335"/>
          <a:stretch/>
        </p:blipFill>
        <p:spPr>
          <a:xfrm>
            <a:off x="548640" y="3017520"/>
            <a:ext cx="4044133" cy="1419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224B8-7BE3-44B9-B7A3-186FBFE638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24" t="72498" r="40387" b="12503"/>
          <a:stretch/>
        </p:blipFill>
        <p:spPr>
          <a:xfrm>
            <a:off x="2286000" y="4206240"/>
            <a:ext cx="345645" cy="230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0A34CF-AF48-4403-83B2-E772C1416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743200"/>
            <a:ext cx="347502" cy="231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14CAD4-AAA9-473F-BD12-8B51B249F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360" y="2743200"/>
            <a:ext cx="347502" cy="231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DB1B2-5BC7-4A84-9A7A-5B9132CD57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750" t="32502" r="14375" b="32501"/>
          <a:stretch/>
        </p:blipFill>
        <p:spPr>
          <a:xfrm>
            <a:off x="2834640" y="3200400"/>
            <a:ext cx="806505" cy="537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58A9D2-C857-4F7D-A1E0-46F5B60B02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237" r="714" b="59848"/>
          <a:stretch/>
        </p:blipFill>
        <p:spPr>
          <a:xfrm>
            <a:off x="274320" y="4572000"/>
            <a:ext cx="6785525" cy="5230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E9D958-1618-4190-AE18-A0AFE652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082" r="72234" b="61371"/>
          <a:stretch/>
        </p:blipFill>
        <p:spPr>
          <a:xfrm>
            <a:off x="7040880" y="4709160"/>
            <a:ext cx="1870537" cy="4317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CB606F-3383-4129-B136-47BC52F41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800" r="6513" b="37120"/>
          <a:stretch/>
        </p:blipFill>
        <p:spPr>
          <a:xfrm>
            <a:off x="1377400" y="5943600"/>
            <a:ext cx="6389200" cy="89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EF168A-B9F2-47EF-92C6-7119D28A8D0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584" t="1808" r="6158" b="61384"/>
          <a:stretch/>
        </p:blipFill>
        <p:spPr>
          <a:xfrm>
            <a:off x="1955069" y="5212080"/>
            <a:ext cx="5233863" cy="57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1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2ADBF-692B-4239-8C80-9C6ACC41B3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16959" r="7963" b="11360"/>
          <a:stretch/>
        </p:blipFill>
        <p:spPr>
          <a:xfrm rot="-60000">
            <a:off x="2154854" y="91440"/>
            <a:ext cx="4905768" cy="5189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1A420E-D963-4EEE-B0AD-68A0596CA0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0" r="31451" b="7728"/>
          <a:stretch/>
        </p:blipFill>
        <p:spPr>
          <a:xfrm>
            <a:off x="0" y="5394964"/>
            <a:ext cx="4358053" cy="529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2F6D9-9CC7-45C8-A6EA-AE63DE59F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32" t="50000"/>
          <a:stretch/>
        </p:blipFill>
        <p:spPr>
          <a:xfrm>
            <a:off x="4389120" y="5486405"/>
            <a:ext cx="4712567" cy="562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391FE-A111-470F-B54F-2C46399ECB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187" b="88765"/>
          <a:stretch/>
        </p:blipFill>
        <p:spPr>
          <a:xfrm>
            <a:off x="1229539" y="6035032"/>
            <a:ext cx="6684923" cy="682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C62D3-5342-43D1-829E-6CB8402DBFCE}"/>
              </a:ext>
            </a:extLst>
          </p:cNvPr>
          <p:cNvSpPr txBox="1"/>
          <p:nvPr/>
        </p:nvSpPr>
        <p:spPr>
          <a:xfrm>
            <a:off x="5029200" y="365760"/>
            <a:ext cx="5959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x’(</a:t>
            </a:r>
            <a:r>
              <a:rPr lang="el-GR" dirty="0"/>
              <a:t>λ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3F12D-2021-4229-898A-FA939C28DD77}"/>
              </a:ext>
            </a:extLst>
          </p:cNvPr>
          <p:cNvSpPr txBox="1"/>
          <p:nvPr/>
        </p:nvSpPr>
        <p:spPr>
          <a:xfrm>
            <a:off x="4389120" y="1463040"/>
            <a:ext cx="6020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y’(</a:t>
            </a:r>
            <a:r>
              <a:rPr lang="el-GR" dirty="0"/>
              <a:t>λ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44C38-CBA5-4464-9B15-4E5E2CAAAC60}"/>
              </a:ext>
            </a:extLst>
          </p:cNvPr>
          <p:cNvSpPr txBox="1"/>
          <p:nvPr/>
        </p:nvSpPr>
        <p:spPr>
          <a:xfrm>
            <a:off x="3383280" y="548640"/>
            <a:ext cx="5853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z’(</a:t>
            </a:r>
            <a:r>
              <a:rPr lang="el-GR" dirty="0"/>
              <a:t>λ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4257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ABBBBC8-36AC-4FA5-ABE5-0DA64CA23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"/>
            <a:ext cx="6937600" cy="654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337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87EDA-31E0-47A0-8EB0-41E4114D9B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280" r="8688" b="10799"/>
          <a:stretch/>
        </p:blipFill>
        <p:spPr>
          <a:xfrm>
            <a:off x="1548411" y="548640"/>
            <a:ext cx="6047179" cy="6334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05875-3100-4BA5-A7FE-DD5A910E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03" y="0"/>
            <a:ext cx="6681795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9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5F3EE-7A39-4CE7-BD79-0597A2DDBF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0021" r="-379" b="48320"/>
          <a:stretch/>
        </p:blipFill>
        <p:spPr>
          <a:xfrm>
            <a:off x="1129688" y="0"/>
            <a:ext cx="6860357" cy="19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5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5C663-5123-4122-902C-AB9D64005A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r="715" b="73520"/>
          <a:stretch/>
        </p:blipFill>
        <p:spPr>
          <a:xfrm>
            <a:off x="1179238" y="0"/>
            <a:ext cx="6785525" cy="2030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67FDB-48C6-4EA5-8140-ABB8C6606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37" r="2625"/>
          <a:stretch/>
        </p:blipFill>
        <p:spPr>
          <a:xfrm>
            <a:off x="1188720" y="2926080"/>
            <a:ext cx="6517025" cy="519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76CF0-0B47-4D70-8513-DE44909F3C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600" r="1440" b="34320"/>
          <a:stretch/>
        </p:blipFill>
        <p:spPr>
          <a:xfrm>
            <a:off x="1203978" y="2011680"/>
            <a:ext cx="6736045" cy="8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93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5F3EE-7A39-4CE7-BD79-0597A2DDBF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0021" r="-379" b="48320"/>
          <a:stretch/>
        </p:blipFill>
        <p:spPr>
          <a:xfrm>
            <a:off x="1129688" y="0"/>
            <a:ext cx="6860357" cy="191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33700-33E3-4AED-9E5C-F7F8D689E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65" y="1828800"/>
            <a:ext cx="6635470" cy="4968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8943B-2B7B-42D3-BCB1-9DC966ECDA19}"/>
              </a:ext>
            </a:extLst>
          </p:cNvPr>
          <p:cNvSpPr txBox="1"/>
          <p:nvPr/>
        </p:nvSpPr>
        <p:spPr>
          <a:xfrm>
            <a:off x="5852160" y="393192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x(</a:t>
            </a:r>
            <a:r>
              <a:rPr lang="el-GR" sz="2400" dirty="0"/>
              <a:t>λ</a:t>
            </a:r>
            <a:r>
              <a:rPr lang="en-US" sz="2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F340D-3DE3-4C43-B8AC-2B89FEB8661D}"/>
              </a:ext>
            </a:extLst>
          </p:cNvPr>
          <p:cNvSpPr txBox="1"/>
          <p:nvPr/>
        </p:nvSpPr>
        <p:spPr>
          <a:xfrm>
            <a:off x="4572000" y="3749040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y(</a:t>
            </a:r>
            <a:r>
              <a:rPr lang="el-GR" sz="2400" dirty="0"/>
              <a:t>λ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66974-B73D-45CA-96B4-F4E33C97A722}"/>
              </a:ext>
            </a:extLst>
          </p:cNvPr>
          <p:cNvSpPr txBox="1"/>
          <p:nvPr/>
        </p:nvSpPr>
        <p:spPr>
          <a:xfrm>
            <a:off x="3108960" y="2194560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z(</a:t>
            </a:r>
            <a:r>
              <a:rPr lang="el-GR" sz="2400" dirty="0"/>
              <a:t>λ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700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66590-DBCB-4DC1-9577-0EB15DD932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40" r="4097" b="26904"/>
          <a:stretch/>
        </p:blipFill>
        <p:spPr>
          <a:xfrm>
            <a:off x="1269412" y="365760"/>
            <a:ext cx="6605176" cy="11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9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66590-DBCB-4DC1-9577-0EB15DD932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40" r="4097" b="26904"/>
          <a:stretch/>
        </p:blipFill>
        <p:spPr>
          <a:xfrm>
            <a:off x="1269412" y="365760"/>
            <a:ext cx="6605176" cy="11100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CBBE8C-A1F0-42CF-9CF4-8D56A71C1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94" r="1632"/>
          <a:stretch/>
        </p:blipFill>
        <p:spPr>
          <a:xfrm>
            <a:off x="1276826" y="1645920"/>
            <a:ext cx="6482789" cy="12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17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66590-DBCB-4DC1-9577-0EB15DD932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40" r="4097" b="26904"/>
          <a:stretch/>
        </p:blipFill>
        <p:spPr>
          <a:xfrm>
            <a:off x="1269412" y="365760"/>
            <a:ext cx="6605176" cy="11100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CBBE8C-A1F0-42CF-9CF4-8D56A71C1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94" r="1632"/>
          <a:stretch/>
        </p:blipFill>
        <p:spPr>
          <a:xfrm>
            <a:off x="1276826" y="1645920"/>
            <a:ext cx="6482789" cy="1274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30801-1BBA-4B4F-8FF1-525D2F938A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80" r="-10" b="70160"/>
          <a:stretch/>
        </p:blipFill>
        <p:spPr>
          <a:xfrm>
            <a:off x="1154497" y="3566160"/>
            <a:ext cx="6835007" cy="22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1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441B1-B41D-4E4C-A45F-E5148E3AE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463040"/>
            <a:ext cx="9052560" cy="5253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D25E17-86DF-4D13-8DDE-6E34316B479F}"/>
              </a:ext>
            </a:extLst>
          </p:cNvPr>
          <p:cNvSpPr txBox="1"/>
          <p:nvPr/>
        </p:nvSpPr>
        <p:spPr>
          <a:xfrm>
            <a:off x="689078" y="365760"/>
            <a:ext cx="7765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</a:t>
            </a:r>
            <a:r>
              <a:rPr lang="en-US" sz="4000" baseline="-25000" dirty="0"/>
              <a:t>R</a:t>
            </a:r>
            <a:r>
              <a:rPr lang="en-US" sz="4000" dirty="0"/>
              <a:t>(</a:t>
            </a:r>
            <a:r>
              <a:rPr lang="el-GR" sz="4000" dirty="0"/>
              <a:t>λ</a:t>
            </a:r>
            <a:r>
              <a:rPr lang="en-US" sz="4000" dirty="0"/>
              <a:t>), D</a:t>
            </a:r>
            <a:r>
              <a:rPr lang="en-US" sz="4000" baseline="-25000" dirty="0"/>
              <a:t>G</a:t>
            </a:r>
            <a:r>
              <a:rPr lang="en-US" sz="4000" dirty="0"/>
              <a:t>(</a:t>
            </a:r>
            <a:r>
              <a:rPr lang="el-GR" sz="4000" dirty="0"/>
              <a:t>λ</a:t>
            </a:r>
            <a:r>
              <a:rPr lang="en-US" sz="4000" dirty="0"/>
              <a:t>),D</a:t>
            </a:r>
            <a:r>
              <a:rPr lang="en-US" sz="4000" baseline="-25000" dirty="0"/>
              <a:t>B</a:t>
            </a:r>
            <a:r>
              <a:rPr lang="en-US" sz="4000" dirty="0"/>
              <a:t>(</a:t>
            </a:r>
            <a:r>
              <a:rPr lang="el-GR" sz="4000" dirty="0"/>
              <a:t>λ</a:t>
            </a:r>
            <a:r>
              <a:rPr lang="en-US" sz="4000" dirty="0"/>
              <a:t>)  for Plasma Display</a:t>
            </a:r>
          </a:p>
        </p:txBody>
      </p:sp>
    </p:spTree>
    <p:extLst>
      <p:ext uri="{BB962C8B-B14F-4D97-AF65-F5344CB8AC3E}">
        <p14:creationId xmlns:p14="http://schemas.microsoft.com/office/powerpoint/2010/main" val="2255893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E1ABD4-4E81-4D35-AE91-F192846E9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" b="50485"/>
          <a:stretch/>
        </p:blipFill>
        <p:spPr>
          <a:xfrm>
            <a:off x="1153875" y="0"/>
            <a:ext cx="6836251" cy="210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2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9AA0E-9161-476F-83E6-D42D9C3A72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867" r="38" b="20320"/>
          <a:stretch/>
        </p:blipFill>
        <p:spPr>
          <a:xfrm>
            <a:off x="1156137" y="2011680"/>
            <a:ext cx="6831726" cy="2105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E1ABD4-4E81-4D35-AE91-F192846E9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" b="50485"/>
          <a:stretch/>
        </p:blipFill>
        <p:spPr>
          <a:xfrm>
            <a:off x="1153875" y="0"/>
            <a:ext cx="6836251" cy="210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42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9AA0E-9161-476F-83E6-D42D9C3A72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867" r="38" b="20320"/>
          <a:stretch/>
        </p:blipFill>
        <p:spPr>
          <a:xfrm>
            <a:off x="1156137" y="2011680"/>
            <a:ext cx="6831726" cy="2105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E1ABD4-4E81-4D35-AE91-F192846E9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" b="50485"/>
          <a:stretch/>
        </p:blipFill>
        <p:spPr>
          <a:xfrm>
            <a:off x="1153875" y="0"/>
            <a:ext cx="6836251" cy="210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83A5DE-1515-4D40-B3BE-E5CA073F41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2667" r="32605" b="69040"/>
          <a:stretch/>
        </p:blipFill>
        <p:spPr>
          <a:xfrm>
            <a:off x="0" y="4023360"/>
            <a:ext cx="4309494" cy="25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34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9AA0E-9161-476F-83E6-D42D9C3A72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867" r="38" b="20320"/>
          <a:stretch/>
        </p:blipFill>
        <p:spPr>
          <a:xfrm>
            <a:off x="1156137" y="2011680"/>
            <a:ext cx="6831726" cy="2105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E1ABD4-4E81-4D35-AE91-F192846E9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" b="50485"/>
          <a:stretch/>
        </p:blipFill>
        <p:spPr>
          <a:xfrm>
            <a:off x="1153875" y="0"/>
            <a:ext cx="6836251" cy="210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83A5DE-1515-4D40-B3BE-E5CA073F41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2667" r="32605" b="69040"/>
          <a:stretch/>
        </p:blipFill>
        <p:spPr>
          <a:xfrm>
            <a:off x="0" y="4023360"/>
            <a:ext cx="4309494" cy="2502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88B2C6-313D-4AE0-B630-4919A8A303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0" r="5790" b="55040"/>
          <a:stretch/>
        </p:blipFill>
        <p:spPr>
          <a:xfrm>
            <a:off x="3108957" y="5852160"/>
            <a:ext cx="5989470" cy="92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42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39D96F-022E-4128-A0D2-87C0B758B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68" b="49540"/>
          <a:stretch/>
        </p:blipFill>
        <p:spPr>
          <a:xfrm>
            <a:off x="2774612" y="91440"/>
            <a:ext cx="3594776" cy="16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5C663-5123-4122-902C-AB9D64005A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r="715" b="73520"/>
          <a:stretch/>
        </p:blipFill>
        <p:spPr>
          <a:xfrm>
            <a:off x="1179238" y="0"/>
            <a:ext cx="6785525" cy="2030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67FDB-48C6-4EA5-8140-ABB8C6606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37" r="2625"/>
          <a:stretch/>
        </p:blipFill>
        <p:spPr>
          <a:xfrm>
            <a:off x="1188720" y="2926080"/>
            <a:ext cx="6517025" cy="519115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10779C4-DD06-4A0C-964C-0BBCC4E7D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5" t="1567"/>
          <a:stretch/>
        </p:blipFill>
        <p:spPr bwMode="auto">
          <a:xfrm>
            <a:off x="1280160" y="3474720"/>
            <a:ext cx="3820563" cy="333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99E969-3950-46D7-AD8F-E63409FB87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698" b="47364"/>
          <a:stretch/>
        </p:blipFill>
        <p:spPr>
          <a:xfrm>
            <a:off x="91440" y="4297680"/>
            <a:ext cx="1326609" cy="1687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76CF0-0B47-4D70-8513-DE44909F3C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600" r="1440" b="34320"/>
          <a:stretch/>
        </p:blipFill>
        <p:spPr>
          <a:xfrm>
            <a:off x="1203978" y="2011680"/>
            <a:ext cx="6736045" cy="8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86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DC7D5-A1C0-4676-A473-1540EA9E57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93" r="32604" b="16960"/>
          <a:stretch/>
        </p:blipFill>
        <p:spPr>
          <a:xfrm>
            <a:off x="2268947" y="1828800"/>
            <a:ext cx="4606106" cy="1622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39D96F-022E-4128-A0D2-87C0B758B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68" b="49540"/>
          <a:stretch/>
        </p:blipFill>
        <p:spPr>
          <a:xfrm>
            <a:off x="2774612" y="91440"/>
            <a:ext cx="3594776" cy="16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93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DC7D5-A1C0-4676-A473-1540EA9E57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93" r="32604" b="16960"/>
          <a:stretch/>
        </p:blipFill>
        <p:spPr>
          <a:xfrm>
            <a:off x="2268947" y="1828800"/>
            <a:ext cx="4606106" cy="1622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39D96F-022E-4128-A0D2-87C0B758B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68" b="49540"/>
          <a:stretch/>
        </p:blipFill>
        <p:spPr>
          <a:xfrm>
            <a:off x="2774612" y="91440"/>
            <a:ext cx="3594776" cy="1623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90CA1-32E2-4F34-9027-9C90017964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r="36151" b="78133"/>
          <a:stretch/>
        </p:blipFill>
        <p:spPr>
          <a:xfrm>
            <a:off x="2721555" y="3474720"/>
            <a:ext cx="3700891" cy="193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93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DC7D5-A1C0-4676-A473-1540EA9E57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93" r="32604" b="16960"/>
          <a:stretch/>
        </p:blipFill>
        <p:spPr>
          <a:xfrm>
            <a:off x="2268947" y="1828800"/>
            <a:ext cx="4606106" cy="1622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39D96F-022E-4128-A0D2-87C0B758B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68" b="49540"/>
          <a:stretch/>
        </p:blipFill>
        <p:spPr>
          <a:xfrm>
            <a:off x="2774612" y="91440"/>
            <a:ext cx="3594776" cy="1623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90CA1-32E2-4F34-9027-9C90017964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r="36151" b="78133"/>
          <a:stretch/>
        </p:blipFill>
        <p:spPr>
          <a:xfrm>
            <a:off x="2721555" y="3474720"/>
            <a:ext cx="3700891" cy="1933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D1313-0FC9-4BB9-A630-ECA023C53F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025" r="383"/>
          <a:stretch/>
        </p:blipFill>
        <p:spPr>
          <a:xfrm>
            <a:off x="2374451" y="5486400"/>
            <a:ext cx="4395098" cy="9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0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CAC4E-7282-4AF1-97C3-8EDCC667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4080" r="3615" b="78560"/>
          <a:stretch/>
        </p:blipFill>
        <p:spPr>
          <a:xfrm>
            <a:off x="1277994" y="0"/>
            <a:ext cx="6588012" cy="153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5F84F1-8CE5-4885-933B-280AB3EB2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50000" r="9902"/>
          <a:stretch/>
        </p:blipFill>
        <p:spPr>
          <a:xfrm>
            <a:off x="1922055" y="1645920"/>
            <a:ext cx="5299891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99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CAC4E-7282-4AF1-97C3-8EDCC667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4080" r="3615" b="78560"/>
          <a:stretch/>
        </p:blipFill>
        <p:spPr>
          <a:xfrm>
            <a:off x="1277994" y="0"/>
            <a:ext cx="6588012" cy="153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5F84F1-8CE5-4885-933B-280AB3EB2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50000" r="9902"/>
          <a:stretch/>
        </p:blipFill>
        <p:spPr>
          <a:xfrm>
            <a:off x="1922055" y="1645920"/>
            <a:ext cx="5299891" cy="554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1DD82-5C26-4C9A-89FA-5FC8C857E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47" y="2194560"/>
            <a:ext cx="6486706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05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CAC4E-7282-4AF1-97C3-8EDCC667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4080" r="3615" b="78560"/>
          <a:stretch/>
        </p:blipFill>
        <p:spPr>
          <a:xfrm>
            <a:off x="1277994" y="0"/>
            <a:ext cx="6588012" cy="153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5F84F1-8CE5-4885-933B-280AB3EB2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50000" r="9902"/>
          <a:stretch/>
        </p:blipFill>
        <p:spPr>
          <a:xfrm>
            <a:off x="1922055" y="1645920"/>
            <a:ext cx="5299891" cy="554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1DD82-5C26-4C9A-89FA-5FC8C857E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47" y="2194560"/>
            <a:ext cx="6486706" cy="127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2FA2C-AA3C-40EB-83E4-0EFFD2D0B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585" y="3566160"/>
            <a:ext cx="662083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97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CAC4E-7282-4AF1-97C3-8EDCC667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4080" r="3615" b="78560"/>
          <a:stretch/>
        </p:blipFill>
        <p:spPr>
          <a:xfrm>
            <a:off x="1277994" y="0"/>
            <a:ext cx="6588012" cy="153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5F84F1-8CE5-4885-933B-280AB3EB2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50000" r="9902"/>
          <a:stretch/>
        </p:blipFill>
        <p:spPr>
          <a:xfrm>
            <a:off x="1922055" y="1645920"/>
            <a:ext cx="5299891" cy="554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1DD82-5C26-4C9A-89FA-5FC8C857E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47" y="2194560"/>
            <a:ext cx="6486706" cy="127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2FA2C-AA3C-40EB-83E4-0EFFD2D0B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585" y="3566160"/>
            <a:ext cx="6620830" cy="969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E60A3-3611-4BBB-92F3-10E4A7CFD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033" y="4846320"/>
            <a:ext cx="6437934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3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CAC4E-7282-4AF1-97C3-8EDCC667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4080" r="3615" b="78560"/>
          <a:stretch/>
        </p:blipFill>
        <p:spPr>
          <a:xfrm>
            <a:off x="1277994" y="0"/>
            <a:ext cx="6588012" cy="153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5F84F1-8CE5-4885-933B-280AB3EB2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50000" r="9902"/>
          <a:stretch/>
        </p:blipFill>
        <p:spPr>
          <a:xfrm>
            <a:off x="1922055" y="1645920"/>
            <a:ext cx="5299891" cy="554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1DD82-5C26-4C9A-89FA-5FC8C857E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47" y="2194560"/>
            <a:ext cx="6486706" cy="127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2FA2C-AA3C-40EB-83E4-0EFFD2D0B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585" y="3566160"/>
            <a:ext cx="6620830" cy="969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E60A3-3611-4BBB-92F3-10E4A7CFD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033" y="4846320"/>
            <a:ext cx="6437934" cy="890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FEF780-79D5-4665-A30F-7383E385A3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6" b="75000"/>
          <a:stretch/>
        </p:blipFill>
        <p:spPr>
          <a:xfrm>
            <a:off x="1231102" y="6035040"/>
            <a:ext cx="6651313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13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BFCEC-FF57-4E3D-BAB2-8758B8AA2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2" b="74418"/>
          <a:stretch/>
        </p:blipFill>
        <p:spPr>
          <a:xfrm>
            <a:off x="1449769" y="91440"/>
            <a:ext cx="6244463" cy="5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0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4D2A92-6747-45B1-ADAF-B383201B0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01" r="18" b="23478"/>
          <a:stretch/>
        </p:blipFill>
        <p:spPr>
          <a:xfrm>
            <a:off x="1377019" y="731520"/>
            <a:ext cx="6389962" cy="1032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BFCEC-FF57-4E3D-BAB2-8758B8AA2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2" b="74418"/>
          <a:stretch/>
        </p:blipFill>
        <p:spPr>
          <a:xfrm>
            <a:off x="1449769" y="91440"/>
            <a:ext cx="6244463" cy="5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5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5C663-5123-4122-902C-AB9D64005A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r="715" b="73520"/>
          <a:stretch/>
        </p:blipFill>
        <p:spPr>
          <a:xfrm>
            <a:off x="1179238" y="0"/>
            <a:ext cx="6785525" cy="2030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67FDB-48C6-4EA5-8140-ABB8C6606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37" r="2625"/>
          <a:stretch/>
        </p:blipFill>
        <p:spPr>
          <a:xfrm>
            <a:off x="1188720" y="2926080"/>
            <a:ext cx="6517025" cy="519115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10779C4-DD06-4A0C-964C-0BBCC4E7D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5" t="1567"/>
          <a:stretch/>
        </p:blipFill>
        <p:spPr bwMode="auto">
          <a:xfrm>
            <a:off x="1280160" y="3474720"/>
            <a:ext cx="3820563" cy="333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99E969-3950-46D7-AD8F-E63409FB87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698" b="47364"/>
          <a:stretch/>
        </p:blipFill>
        <p:spPr>
          <a:xfrm>
            <a:off x="91440" y="4297680"/>
            <a:ext cx="1326609" cy="168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B1681-1C6E-49B6-8EB8-A81A6B586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18" t="-1541" r="28850" b="11821"/>
          <a:stretch/>
        </p:blipFill>
        <p:spPr>
          <a:xfrm>
            <a:off x="5943600" y="3749040"/>
            <a:ext cx="2646058" cy="2346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F5C1E-51F4-437A-9443-282F229891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4317" r="56019"/>
          <a:stretch/>
        </p:blipFill>
        <p:spPr>
          <a:xfrm>
            <a:off x="5852160" y="6309360"/>
            <a:ext cx="2683459" cy="379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76CF0-0B47-4D70-8513-DE44909F3C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600" r="1440" b="34320"/>
          <a:stretch/>
        </p:blipFill>
        <p:spPr>
          <a:xfrm>
            <a:off x="1203978" y="2011680"/>
            <a:ext cx="6736045" cy="8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43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A3200-6456-4557-9CDD-BB26689C08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0" r="34054" b="15840"/>
          <a:stretch/>
        </p:blipFill>
        <p:spPr>
          <a:xfrm>
            <a:off x="1463040" y="1920240"/>
            <a:ext cx="4507008" cy="594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4D2A92-6747-45B1-ADAF-B383201B0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01" r="18" b="23478"/>
          <a:stretch/>
        </p:blipFill>
        <p:spPr>
          <a:xfrm>
            <a:off x="1377019" y="731520"/>
            <a:ext cx="6389962" cy="1032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BFCEC-FF57-4E3D-BAB2-8758B8AA2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2" b="74418"/>
          <a:stretch/>
        </p:blipFill>
        <p:spPr>
          <a:xfrm>
            <a:off x="1449769" y="91440"/>
            <a:ext cx="6244463" cy="5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53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A3200-6456-4557-9CDD-BB26689C08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0" r="34054" b="15840"/>
          <a:stretch/>
        </p:blipFill>
        <p:spPr>
          <a:xfrm>
            <a:off x="1463040" y="1920240"/>
            <a:ext cx="4507008" cy="594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4D2A92-6747-45B1-ADAF-B383201B0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01" r="18" b="23478"/>
          <a:stretch/>
        </p:blipFill>
        <p:spPr>
          <a:xfrm>
            <a:off x="1377019" y="731520"/>
            <a:ext cx="6389962" cy="1032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BFCEC-FF57-4E3D-BAB2-8758B8AA2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2" b="74418"/>
          <a:stretch/>
        </p:blipFill>
        <p:spPr>
          <a:xfrm>
            <a:off x="1449769" y="91440"/>
            <a:ext cx="6244463" cy="533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C30E0-D7A7-46F2-B273-F62293ECC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" y="2743200"/>
            <a:ext cx="5303980" cy="554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6096D-1D2C-452A-B5CA-00EF4BCC73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2479" r="28257" b="80241"/>
          <a:stretch/>
        </p:blipFill>
        <p:spPr>
          <a:xfrm>
            <a:off x="1463040" y="3383280"/>
            <a:ext cx="4961031" cy="6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3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A3200-6456-4557-9CDD-BB26689C08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0" r="34054" b="15840"/>
          <a:stretch/>
        </p:blipFill>
        <p:spPr>
          <a:xfrm>
            <a:off x="1463040" y="1920240"/>
            <a:ext cx="4507008" cy="594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4D2A92-6747-45B1-ADAF-B383201B0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01" r="18" b="23478"/>
          <a:stretch/>
        </p:blipFill>
        <p:spPr>
          <a:xfrm>
            <a:off x="1377019" y="731520"/>
            <a:ext cx="6389962" cy="1032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BFCEC-FF57-4E3D-BAB2-8758B8AA2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2" b="74418"/>
          <a:stretch/>
        </p:blipFill>
        <p:spPr>
          <a:xfrm>
            <a:off x="1449769" y="91440"/>
            <a:ext cx="6244463" cy="533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C30E0-D7A7-46F2-B273-F62293ECC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" y="2743200"/>
            <a:ext cx="5303980" cy="554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6096D-1D2C-452A-B5CA-00EF4BCC73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2479" r="28257" b="80241"/>
          <a:stretch/>
        </p:blipFill>
        <p:spPr>
          <a:xfrm>
            <a:off x="1463040" y="3383280"/>
            <a:ext cx="4961031" cy="678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9EE7EC-0259-4BFD-BBF0-C2B9C13384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0" r="39128" b="46640"/>
          <a:stretch/>
        </p:blipFill>
        <p:spPr>
          <a:xfrm>
            <a:off x="2011680" y="4297675"/>
            <a:ext cx="4160231" cy="16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47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95233-18AF-468D-9999-B93C769579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600" r="-10" b="28160"/>
          <a:stretch/>
        </p:blipFill>
        <p:spPr>
          <a:xfrm>
            <a:off x="1154498" y="1"/>
            <a:ext cx="6154050" cy="12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76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95233-18AF-468D-9999-B93C769579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600" r="-10" b="28160"/>
          <a:stretch/>
        </p:blipFill>
        <p:spPr>
          <a:xfrm>
            <a:off x="1154498" y="1"/>
            <a:ext cx="6154050" cy="1292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697D7-B67B-4B53-B63F-0481BC197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" r="7238" b="78079"/>
          <a:stretch/>
        </p:blipFill>
        <p:spPr>
          <a:xfrm>
            <a:off x="1188723" y="1371600"/>
            <a:ext cx="5708106" cy="14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35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95233-18AF-468D-9999-B93C769579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600" r="-10" b="28160"/>
          <a:stretch/>
        </p:blipFill>
        <p:spPr>
          <a:xfrm>
            <a:off x="1154498" y="1"/>
            <a:ext cx="6154050" cy="1292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697D7-B67B-4B53-B63F-0481BC197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" r="7238" b="78079"/>
          <a:stretch/>
        </p:blipFill>
        <p:spPr>
          <a:xfrm>
            <a:off x="1188723" y="1371600"/>
            <a:ext cx="5708106" cy="1471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B71F8-C33E-4D3B-BF1F-E8196C71CF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0" r="715" b="56720"/>
          <a:stretch/>
        </p:blipFill>
        <p:spPr>
          <a:xfrm>
            <a:off x="1179241" y="2834640"/>
            <a:ext cx="6109499" cy="15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58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95233-18AF-468D-9999-B93C769579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600" r="-10" b="28160"/>
          <a:stretch/>
        </p:blipFill>
        <p:spPr>
          <a:xfrm>
            <a:off x="1154498" y="1"/>
            <a:ext cx="6154050" cy="1292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697D7-B67B-4B53-B63F-0481BC197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" r="7238" b="78079"/>
          <a:stretch/>
        </p:blipFill>
        <p:spPr>
          <a:xfrm>
            <a:off x="1188723" y="1371600"/>
            <a:ext cx="5708106" cy="1471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B71F8-C33E-4D3B-BF1F-E8196C71CF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0" r="715" b="56720"/>
          <a:stretch/>
        </p:blipFill>
        <p:spPr>
          <a:xfrm>
            <a:off x="1179241" y="2834640"/>
            <a:ext cx="6109499" cy="1515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B9E1D-C220-4C46-9345-38E014CE79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2" r="715" b="41040"/>
          <a:stretch/>
        </p:blipFill>
        <p:spPr>
          <a:xfrm>
            <a:off x="1179239" y="4389121"/>
            <a:ext cx="6448915" cy="9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13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95233-18AF-468D-9999-B93C769579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600" r="-10" b="28160"/>
          <a:stretch/>
        </p:blipFill>
        <p:spPr>
          <a:xfrm>
            <a:off x="1154498" y="1"/>
            <a:ext cx="6154050" cy="1292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697D7-B67B-4B53-B63F-0481BC197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" r="7238" b="78079"/>
          <a:stretch/>
        </p:blipFill>
        <p:spPr>
          <a:xfrm>
            <a:off x="1188723" y="1371600"/>
            <a:ext cx="5708106" cy="1471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B71F8-C33E-4D3B-BF1F-E8196C71CF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0" r="715" b="56720"/>
          <a:stretch/>
        </p:blipFill>
        <p:spPr>
          <a:xfrm>
            <a:off x="1179241" y="2834640"/>
            <a:ext cx="6109499" cy="1515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B9E1D-C220-4C46-9345-38E014CE79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2" r="715" b="41040"/>
          <a:stretch/>
        </p:blipFill>
        <p:spPr>
          <a:xfrm>
            <a:off x="1179239" y="4389121"/>
            <a:ext cx="6448915" cy="902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D28FA1-D425-45AE-9D24-3B54C68599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2880" r="-734" b="20320"/>
          <a:stretch/>
        </p:blipFill>
        <p:spPr>
          <a:xfrm>
            <a:off x="1097280" y="5394960"/>
            <a:ext cx="6404174" cy="138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7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C6240-4426-45C2-9F31-77B906E442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r="5692" b="78218"/>
          <a:stretch/>
        </p:blipFill>
        <p:spPr>
          <a:xfrm>
            <a:off x="1352592" y="182880"/>
            <a:ext cx="6445428" cy="971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87DB99-580B-42FF-B377-CEE16EAE4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2" t="40870" r="3469"/>
          <a:stretch/>
        </p:blipFill>
        <p:spPr>
          <a:xfrm>
            <a:off x="1027219" y="1371600"/>
            <a:ext cx="7089563" cy="19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17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C6240-4426-45C2-9F31-77B906E442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r="5692" b="78218"/>
          <a:stretch/>
        </p:blipFill>
        <p:spPr>
          <a:xfrm>
            <a:off x="1352592" y="182880"/>
            <a:ext cx="6445428" cy="971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412671-E6C8-454B-9263-D4D3B95244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0" r="1439" b="39920"/>
          <a:stretch/>
        </p:blipFill>
        <p:spPr>
          <a:xfrm>
            <a:off x="1203978" y="3566160"/>
            <a:ext cx="6736045" cy="1881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87DB99-580B-42FF-B377-CEE16EAE4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22" t="40870" r="3469"/>
          <a:stretch/>
        </p:blipFill>
        <p:spPr>
          <a:xfrm>
            <a:off x="1027219" y="1371600"/>
            <a:ext cx="7089563" cy="19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7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D10779C4-DD06-4A0C-964C-0BBCC4E7D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5" t="1567"/>
          <a:stretch/>
        </p:blipFill>
        <p:spPr bwMode="auto">
          <a:xfrm>
            <a:off x="1280160" y="91440"/>
            <a:ext cx="3820563" cy="333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99E969-3950-46D7-AD8F-E63409FB8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698" b="47364"/>
          <a:stretch/>
        </p:blipFill>
        <p:spPr>
          <a:xfrm>
            <a:off x="91440" y="365760"/>
            <a:ext cx="1326609" cy="168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B1681-1C6E-49B6-8EB8-A81A6B586D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18" t="-1541" r="28850" b="11821"/>
          <a:stretch/>
        </p:blipFill>
        <p:spPr>
          <a:xfrm>
            <a:off x="5943600" y="91440"/>
            <a:ext cx="2646058" cy="2346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F5C1E-51F4-437A-9443-282F229891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317" r="56019"/>
          <a:stretch/>
        </p:blipFill>
        <p:spPr>
          <a:xfrm>
            <a:off x="5852160" y="2468880"/>
            <a:ext cx="2683459" cy="379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949EA-7D4D-421C-8FF1-6B4B5F5D95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338" t="73574" r="5682"/>
          <a:stretch/>
        </p:blipFill>
        <p:spPr>
          <a:xfrm>
            <a:off x="1046439" y="3749040"/>
            <a:ext cx="7051122" cy="26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72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8B6AC-3ABE-4ED4-A442-E46620E713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0" r="11587" b="15280"/>
          <a:stretch/>
        </p:blipFill>
        <p:spPr>
          <a:xfrm>
            <a:off x="1550755" y="0"/>
            <a:ext cx="6042490" cy="1980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69159-7EAF-450E-9D04-4FEC5B3107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23680" r="50000" b="57280"/>
          <a:stretch/>
        </p:blipFill>
        <p:spPr>
          <a:xfrm>
            <a:off x="2851768" y="2103114"/>
            <a:ext cx="3440464" cy="20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69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ED4DDB-5F4A-4B10-847B-EF18232AD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8" b="45846"/>
          <a:stretch/>
        </p:blipFill>
        <p:spPr>
          <a:xfrm>
            <a:off x="1248914" y="182880"/>
            <a:ext cx="6646173" cy="15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02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9986C-42A7-42C8-B6F7-5169DBCC70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37" r="2754" b="23119"/>
          <a:stretch/>
        </p:blipFill>
        <p:spPr>
          <a:xfrm>
            <a:off x="1248913" y="1828800"/>
            <a:ext cx="6646174" cy="1118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ED4DDB-5F4A-4B10-847B-EF18232AD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38" b="45846"/>
          <a:stretch/>
        </p:blipFill>
        <p:spPr>
          <a:xfrm>
            <a:off x="1248914" y="182880"/>
            <a:ext cx="6646173" cy="15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01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9986C-42A7-42C8-B6F7-5169DBCC70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37" r="2754" b="23119"/>
          <a:stretch/>
        </p:blipFill>
        <p:spPr>
          <a:xfrm>
            <a:off x="1248913" y="1828800"/>
            <a:ext cx="6646174" cy="1118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ED4DDB-5F4A-4B10-847B-EF18232AD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38" b="45846"/>
          <a:stretch/>
        </p:blipFill>
        <p:spPr>
          <a:xfrm>
            <a:off x="1248914" y="182880"/>
            <a:ext cx="6646173" cy="1502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29B612-A847-454D-B7BD-C856EA166B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-10" b="67360"/>
          <a:stretch/>
        </p:blipFill>
        <p:spPr>
          <a:xfrm>
            <a:off x="1154463" y="3291840"/>
            <a:ext cx="6835075" cy="24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30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9D467-96A1-4B94-9B66-F5A534FC79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0" r="31156" b="40479"/>
          <a:stretch/>
        </p:blipFill>
        <p:spPr>
          <a:xfrm>
            <a:off x="2219466" y="182880"/>
            <a:ext cx="4705069" cy="19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9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9D467-96A1-4B94-9B66-F5A534FC79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0" r="31156" b="40479"/>
          <a:stretch/>
        </p:blipFill>
        <p:spPr>
          <a:xfrm>
            <a:off x="2219466" y="182880"/>
            <a:ext cx="4705069" cy="1980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BC7EF-2091-457B-9A59-0B252D6A7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0" r="15211" b="8235"/>
          <a:stretch/>
        </p:blipFill>
        <p:spPr>
          <a:xfrm>
            <a:off x="1674594" y="2743200"/>
            <a:ext cx="5794813" cy="25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957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B6122-7537-4986-A556-44D2DCAC4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" r="19560" b="67313"/>
          <a:stretch/>
        </p:blipFill>
        <p:spPr>
          <a:xfrm>
            <a:off x="1823208" y="0"/>
            <a:ext cx="5497585" cy="24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892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B6122-7537-4986-A556-44D2DCAC4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" r="19560" b="67313"/>
          <a:stretch/>
        </p:blipFill>
        <p:spPr>
          <a:xfrm>
            <a:off x="1823208" y="0"/>
            <a:ext cx="5497585" cy="2430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37D2AD-78E0-4E11-812F-DE82A9CAA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46" r="34"/>
          <a:stretch/>
        </p:blipFill>
        <p:spPr>
          <a:xfrm>
            <a:off x="1773183" y="2560320"/>
            <a:ext cx="5597635" cy="24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07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B6122-7537-4986-A556-44D2DCAC4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" r="19560" b="67313"/>
          <a:stretch/>
        </p:blipFill>
        <p:spPr>
          <a:xfrm>
            <a:off x="1823208" y="0"/>
            <a:ext cx="5497585" cy="2430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37D2AD-78E0-4E11-812F-DE82A9CAA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46" r="34"/>
          <a:stretch/>
        </p:blipFill>
        <p:spPr>
          <a:xfrm>
            <a:off x="1773183" y="2560320"/>
            <a:ext cx="5597635" cy="243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B9BF9-172B-4157-A8F4-03BA1B99CF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3520" r="10180" b="80990"/>
          <a:stretch/>
        </p:blipFill>
        <p:spPr>
          <a:xfrm>
            <a:off x="1133358" y="5120640"/>
            <a:ext cx="6877285" cy="1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98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83467-9D35-4683-88F8-F14D9CD10E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8" r="2156" b="66239"/>
          <a:stretch/>
        </p:blipFill>
        <p:spPr>
          <a:xfrm>
            <a:off x="1226224" y="0"/>
            <a:ext cx="6687011" cy="913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B68AC-D4B0-4267-BA31-3E54615A4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54543" r="8546"/>
          <a:stretch/>
        </p:blipFill>
        <p:spPr>
          <a:xfrm>
            <a:off x="1046398" y="1005840"/>
            <a:ext cx="7051204" cy="19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188942-1E02-4CDB-9F65-83BEF9BB1D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0" r="3614" b="44400"/>
          <a:stretch/>
        </p:blipFill>
        <p:spPr>
          <a:xfrm>
            <a:off x="1278302" y="0"/>
            <a:ext cx="6587397" cy="94092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C4D2394-8D1F-447B-B005-374143DA5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0" b="29873"/>
          <a:stretch/>
        </p:blipFill>
        <p:spPr bwMode="auto">
          <a:xfrm>
            <a:off x="124905" y="1005833"/>
            <a:ext cx="8894190" cy="501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271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83467-9D35-4683-88F8-F14D9CD10E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8" r="2156" b="66239"/>
          <a:stretch/>
        </p:blipFill>
        <p:spPr>
          <a:xfrm>
            <a:off x="1226224" y="0"/>
            <a:ext cx="6687011" cy="913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B68AC-D4B0-4267-BA31-3E54615A4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54543" r="8546"/>
          <a:stretch/>
        </p:blipFill>
        <p:spPr>
          <a:xfrm>
            <a:off x="1046398" y="1005840"/>
            <a:ext cx="7051204" cy="1959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92779-415A-4BC2-816A-79E10B804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" b="62492"/>
          <a:stretch/>
        </p:blipFill>
        <p:spPr>
          <a:xfrm>
            <a:off x="1475920" y="3108960"/>
            <a:ext cx="6192161" cy="10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699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83467-9D35-4683-88F8-F14D9CD10E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8" r="2156" b="66239"/>
          <a:stretch/>
        </p:blipFill>
        <p:spPr>
          <a:xfrm>
            <a:off x="1226224" y="0"/>
            <a:ext cx="6687011" cy="913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B68AC-D4B0-4267-BA31-3E54615A4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54543" r="8546"/>
          <a:stretch/>
        </p:blipFill>
        <p:spPr>
          <a:xfrm>
            <a:off x="1046398" y="1005840"/>
            <a:ext cx="7051204" cy="1959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06E0F-7624-4CF0-B65E-7AAA67EA1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7" t="81921" r="52899" b="2399"/>
          <a:stretch/>
        </p:blipFill>
        <p:spPr>
          <a:xfrm>
            <a:off x="2011680" y="4389120"/>
            <a:ext cx="2526265" cy="1386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92779-415A-4BC2-816A-79E10B804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" b="62492"/>
          <a:stretch/>
        </p:blipFill>
        <p:spPr>
          <a:xfrm>
            <a:off x="1475920" y="3108960"/>
            <a:ext cx="6192161" cy="10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01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5C47D-683B-4DCE-A290-2A05EC4C0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8981" b="78560"/>
          <a:stretch/>
        </p:blipFill>
        <p:spPr>
          <a:xfrm>
            <a:off x="2145142" y="0"/>
            <a:ext cx="4853717" cy="15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64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5C47D-683B-4DCE-A290-2A05EC4C0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8981" b="78560"/>
          <a:stretch/>
        </p:blipFill>
        <p:spPr>
          <a:xfrm>
            <a:off x="2145142" y="0"/>
            <a:ext cx="4853717" cy="1584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2BB18-B1B7-4089-897B-1E63409736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2" r="25331" b="68331"/>
          <a:stretch/>
        </p:blipFill>
        <p:spPr>
          <a:xfrm>
            <a:off x="274320" y="1828800"/>
            <a:ext cx="5103172" cy="639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7DDE4-AEAF-4661-860D-DE00C11CD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612" r="51941"/>
          <a:stretch/>
        </p:blipFill>
        <p:spPr>
          <a:xfrm>
            <a:off x="5669280" y="1737360"/>
            <a:ext cx="2452967" cy="6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631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5C47D-683B-4DCE-A290-2A05EC4C0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8981" b="78560"/>
          <a:stretch/>
        </p:blipFill>
        <p:spPr>
          <a:xfrm>
            <a:off x="2145142" y="0"/>
            <a:ext cx="4853717" cy="1584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2BB18-B1B7-4089-897B-1E63409736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2" r="25331" b="68331"/>
          <a:stretch/>
        </p:blipFill>
        <p:spPr>
          <a:xfrm>
            <a:off x="274320" y="1828800"/>
            <a:ext cx="5103172" cy="639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7DDE4-AEAF-4661-860D-DE00C11CD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612" r="51941"/>
          <a:stretch/>
        </p:blipFill>
        <p:spPr>
          <a:xfrm>
            <a:off x="5669280" y="1737360"/>
            <a:ext cx="2452967" cy="639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DB319E-EBA4-4DC1-A6AC-E17386D313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3" r="21650" b="53361"/>
          <a:stretch/>
        </p:blipFill>
        <p:spPr>
          <a:xfrm>
            <a:off x="365760" y="2468880"/>
            <a:ext cx="5354746" cy="627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AC0E3-5F9D-439B-9698-F54FC9422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484" r="48150"/>
          <a:stretch/>
        </p:blipFill>
        <p:spPr>
          <a:xfrm>
            <a:off x="5943600" y="2468880"/>
            <a:ext cx="2776951" cy="6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13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5C47D-683B-4DCE-A290-2A05EC4C0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8981" b="78560"/>
          <a:stretch/>
        </p:blipFill>
        <p:spPr>
          <a:xfrm>
            <a:off x="2145142" y="0"/>
            <a:ext cx="4853717" cy="1584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2BB18-B1B7-4089-897B-1E63409736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2" r="25331" b="68331"/>
          <a:stretch/>
        </p:blipFill>
        <p:spPr>
          <a:xfrm>
            <a:off x="274320" y="1828800"/>
            <a:ext cx="5103172" cy="639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7DDE4-AEAF-4661-860D-DE00C11CD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612" r="51941"/>
          <a:stretch/>
        </p:blipFill>
        <p:spPr>
          <a:xfrm>
            <a:off x="5669280" y="1737360"/>
            <a:ext cx="2452967" cy="639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DB319E-EBA4-4DC1-A6AC-E17386D313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3" r="21650" b="53361"/>
          <a:stretch/>
        </p:blipFill>
        <p:spPr>
          <a:xfrm>
            <a:off x="365760" y="2468880"/>
            <a:ext cx="5354746" cy="627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AC0E3-5F9D-439B-9698-F54FC9422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484" r="48150"/>
          <a:stretch/>
        </p:blipFill>
        <p:spPr>
          <a:xfrm>
            <a:off x="5943600" y="2468880"/>
            <a:ext cx="2776951" cy="62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F69B4-841A-4FB5-A183-A52E7B14D3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6" r="10834" b="37680"/>
          <a:stretch/>
        </p:blipFill>
        <p:spPr>
          <a:xfrm>
            <a:off x="182880" y="3108960"/>
            <a:ext cx="6093954" cy="660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C2E186-3444-4980-8B56-3BAC642C7B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117" r="53251"/>
          <a:stretch/>
        </p:blipFill>
        <p:spPr>
          <a:xfrm>
            <a:off x="6217920" y="3108960"/>
            <a:ext cx="2849353" cy="6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5C47D-683B-4DCE-A290-2A05EC4C0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28981" b="78560"/>
          <a:stretch/>
        </p:blipFill>
        <p:spPr>
          <a:xfrm>
            <a:off x="2145142" y="0"/>
            <a:ext cx="4853717" cy="1584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2BB18-B1B7-4089-897B-1E63409736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2" r="25331" b="68331"/>
          <a:stretch/>
        </p:blipFill>
        <p:spPr>
          <a:xfrm>
            <a:off x="274320" y="1828800"/>
            <a:ext cx="5103172" cy="639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7DDE4-AEAF-4661-860D-DE00C11CD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612" r="51941"/>
          <a:stretch/>
        </p:blipFill>
        <p:spPr>
          <a:xfrm>
            <a:off x="5669280" y="1737360"/>
            <a:ext cx="2452967" cy="639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DB319E-EBA4-4DC1-A6AC-E17386D313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3" r="21650" b="53361"/>
          <a:stretch/>
        </p:blipFill>
        <p:spPr>
          <a:xfrm>
            <a:off x="365760" y="2468880"/>
            <a:ext cx="5354746" cy="627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AC0E3-5F9D-439B-9698-F54FC9422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484" r="48150"/>
          <a:stretch/>
        </p:blipFill>
        <p:spPr>
          <a:xfrm>
            <a:off x="5943600" y="2468880"/>
            <a:ext cx="2776951" cy="62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F69B4-841A-4FB5-A183-A52E7B14D3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6" r="10834" b="37680"/>
          <a:stretch/>
        </p:blipFill>
        <p:spPr>
          <a:xfrm>
            <a:off x="182880" y="3108960"/>
            <a:ext cx="6093954" cy="660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C2E186-3444-4980-8B56-3BAC642C7B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117" r="53251"/>
          <a:stretch/>
        </p:blipFill>
        <p:spPr>
          <a:xfrm>
            <a:off x="6217920" y="3108960"/>
            <a:ext cx="2849353" cy="661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09FF18-263E-4D5B-B134-013FC03570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71840" r="56523" b="13040"/>
          <a:stretch/>
        </p:blipFill>
        <p:spPr>
          <a:xfrm>
            <a:off x="1645920" y="4114800"/>
            <a:ext cx="2575814" cy="133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31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630B6-EA16-418B-A9CF-2BC5EDD409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22458" b="84159"/>
          <a:stretch/>
        </p:blipFill>
        <p:spPr>
          <a:xfrm>
            <a:off x="1922238" y="0"/>
            <a:ext cx="5299524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256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630B6-EA16-418B-A9CF-2BC5EDD409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22458" b="84159"/>
          <a:stretch/>
        </p:blipFill>
        <p:spPr>
          <a:xfrm>
            <a:off x="1922238" y="0"/>
            <a:ext cx="5299524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7B54C-3A3B-407E-9C42-AA9E8CB21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9" r="3614" b="66801"/>
          <a:stretch/>
        </p:blipFill>
        <p:spPr>
          <a:xfrm>
            <a:off x="1278302" y="1124689"/>
            <a:ext cx="6587397" cy="14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0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630B6-EA16-418B-A9CF-2BC5EDD409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22458" b="84159"/>
          <a:stretch/>
        </p:blipFill>
        <p:spPr>
          <a:xfrm>
            <a:off x="1922238" y="0"/>
            <a:ext cx="5299524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7B54C-3A3B-407E-9C42-AA9E8CB21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9" r="3614" b="66801"/>
          <a:stretch/>
        </p:blipFill>
        <p:spPr>
          <a:xfrm>
            <a:off x="1278302" y="1124689"/>
            <a:ext cx="6587397" cy="1485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9696C-D38E-4B88-9AD0-47F50388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0" r="-6" b="58213"/>
          <a:stretch/>
        </p:blipFill>
        <p:spPr>
          <a:xfrm>
            <a:off x="1154599" y="2743200"/>
            <a:ext cx="6834802" cy="6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6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258E-00A6-4BC5-B62B-1A985B53E6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0" r="715" b="18080"/>
          <a:stretch/>
        </p:blipFill>
        <p:spPr>
          <a:xfrm>
            <a:off x="1179238" y="0"/>
            <a:ext cx="6785525" cy="5447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E16E0F-A71A-4577-9276-C9FF2E4FC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" t="84498" r="83990" b="2260"/>
          <a:stretch/>
        </p:blipFill>
        <p:spPr>
          <a:xfrm>
            <a:off x="4007447" y="5029200"/>
            <a:ext cx="1129106" cy="376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0684F7-5317-4DD5-8956-BE4CE80F6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75" r="28827" b="12105"/>
          <a:stretch/>
        </p:blipFill>
        <p:spPr>
          <a:xfrm>
            <a:off x="2421356" y="1188720"/>
            <a:ext cx="4301288" cy="356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167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630B6-EA16-418B-A9CF-2BC5EDD409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22458" b="84159"/>
          <a:stretch/>
        </p:blipFill>
        <p:spPr>
          <a:xfrm>
            <a:off x="1922238" y="0"/>
            <a:ext cx="5299524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7B54C-3A3B-407E-9C42-AA9E8CB21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9" r="3614" b="66801"/>
          <a:stretch/>
        </p:blipFill>
        <p:spPr>
          <a:xfrm>
            <a:off x="1278302" y="1124689"/>
            <a:ext cx="6587397" cy="1485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9696C-D38E-4B88-9AD0-47F50388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0" r="-6" b="58213"/>
          <a:stretch/>
        </p:blipFill>
        <p:spPr>
          <a:xfrm>
            <a:off x="1154599" y="2743200"/>
            <a:ext cx="6834802" cy="610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3F940-8EEB-466F-AF42-3EC146975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7" t="46289" r="3659" b="3648"/>
          <a:stretch/>
        </p:blipFill>
        <p:spPr>
          <a:xfrm>
            <a:off x="1748115" y="3383280"/>
            <a:ext cx="5647771" cy="5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7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630B6-EA16-418B-A9CF-2BC5EDD409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22458" b="84159"/>
          <a:stretch/>
        </p:blipFill>
        <p:spPr>
          <a:xfrm>
            <a:off x="1922238" y="0"/>
            <a:ext cx="5299524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7B54C-3A3B-407E-9C42-AA9E8CB21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9" r="3614" b="66801"/>
          <a:stretch/>
        </p:blipFill>
        <p:spPr>
          <a:xfrm>
            <a:off x="1278302" y="1124689"/>
            <a:ext cx="6587397" cy="1485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9696C-D38E-4B88-9AD0-47F50388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0" r="-6" b="58213"/>
          <a:stretch/>
        </p:blipFill>
        <p:spPr>
          <a:xfrm>
            <a:off x="1154599" y="2743200"/>
            <a:ext cx="6834802" cy="610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3F940-8EEB-466F-AF42-3EC146975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7" t="46289" r="3659" b="3648"/>
          <a:stretch/>
        </p:blipFill>
        <p:spPr>
          <a:xfrm>
            <a:off x="1748115" y="3383280"/>
            <a:ext cx="5647771" cy="594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82E3A-139D-4589-8062-EB456865C1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3" r="31881" b="41760"/>
          <a:stretch/>
        </p:blipFill>
        <p:spPr>
          <a:xfrm>
            <a:off x="1554480" y="4023360"/>
            <a:ext cx="4655520" cy="78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457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630B6-EA16-418B-A9CF-2BC5EDD409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22458" b="84159"/>
          <a:stretch/>
        </p:blipFill>
        <p:spPr>
          <a:xfrm>
            <a:off x="1922238" y="0"/>
            <a:ext cx="5299524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7B54C-3A3B-407E-9C42-AA9E8CB21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9" r="3614" b="66801"/>
          <a:stretch/>
        </p:blipFill>
        <p:spPr>
          <a:xfrm>
            <a:off x="1278302" y="1124689"/>
            <a:ext cx="6587397" cy="1485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9696C-D38E-4B88-9AD0-47F50388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0" r="-6" b="58213"/>
          <a:stretch/>
        </p:blipFill>
        <p:spPr>
          <a:xfrm>
            <a:off x="1154599" y="2743200"/>
            <a:ext cx="6834802" cy="610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3F940-8EEB-466F-AF42-3EC146975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7" t="46289" r="3659" b="3648"/>
          <a:stretch/>
        </p:blipFill>
        <p:spPr>
          <a:xfrm>
            <a:off x="1748115" y="3383280"/>
            <a:ext cx="5647771" cy="594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82E3A-139D-4589-8062-EB456865C1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3" r="31881" b="41760"/>
          <a:stretch/>
        </p:blipFill>
        <p:spPr>
          <a:xfrm>
            <a:off x="1554480" y="4023360"/>
            <a:ext cx="4655520" cy="787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66225A-00E3-48D5-B164-CDA0EF54B6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 t="67763" r="26083" b="16400"/>
          <a:stretch/>
        </p:blipFill>
        <p:spPr>
          <a:xfrm>
            <a:off x="2468880" y="4937760"/>
            <a:ext cx="3269163" cy="140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0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5A464F-8A59-4ACD-AC12-F981B9172A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0" r="24633" b="33200"/>
          <a:stretch/>
        </p:blipFill>
        <p:spPr>
          <a:xfrm>
            <a:off x="-11" y="731520"/>
            <a:ext cx="5150876" cy="25256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D258E-00A6-4BC5-B62B-1A985B53E6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0" r="715" b="18080"/>
          <a:stretch/>
        </p:blipFill>
        <p:spPr>
          <a:xfrm>
            <a:off x="1179238" y="0"/>
            <a:ext cx="6785525" cy="54474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C24F882-E13C-4317-82D8-AC276BFB8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6774" b="22137"/>
          <a:stretch/>
        </p:blipFill>
        <p:spPr bwMode="auto">
          <a:xfrm>
            <a:off x="1737360" y="1737360"/>
            <a:ext cx="7292342" cy="49638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3D3C1-5523-4E28-9CCF-32C932DC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2824" r="48551" b="86960"/>
          <a:stretch/>
        </p:blipFill>
        <p:spPr>
          <a:xfrm>
            <a:off x="5394960" y="731520"/>
            <a:ext cx="3219681" cy="903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A8684-522F-4DFE-9100-79EB33683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923" t="9329" r="6919" b="85851"/>
          <a:stretch/>
        </p:blipFill>
        <p:spPr>
          <a:xfrm>
            <a:off x="457200" y="5943600"/>
            <a:ext cx="1127959" cy="2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37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Microsoft Office PowerPoint</Application>
  <PresentationFormat>On-screen Show (4:3)</PresentationFormat>
  <Paragraphs>13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2020-05-18T05:23:36Z</dcterms:modified>
</cp:coreProperties>
</file>